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2" r:id="rId27"/>
    <p:sldId id="283" r:id="rId28"/>
    <p:sldId id="284" r:id="rId29"/>
    <p:sldId id="281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289" r:id="rId45"/>
    <p:sldId id="298" r:id="rId46"/>
    <p:sldId id="301" r:id="rId47"/>
    <p:sldId id="302" r:id="rId48"/>
    <p:sldId id="303" r:id="rId49"/>
    <p:sldId id="305" r:id="rId50"/>
    <p:sldId id="304" r:id="rId51"/>
    <p:sldId id="306" r:id="rId52"/>
    <p:sldId id="308" r:id="rId53"/>
    <p:sldId id="307" r:id="rId54"/>
    <p:sldId id="309" r:id="rId55"/>
    <p:sldId id="310" r:id="rId56"/>
    <p:sldId id="311" r:id="rId57"/>
    <p:sldId id="313" r:id="rId58"/>
    <p:sldId id="312" r:id="rId59"/>
    <p:sldId id="314" r:id="rId60"/>
    <p:sldId id="315" r:id="rId61"/>
    <p:sldId id="316" r:id="rId62"/>
    <p:sldId id="318" r:id="rId63"/>
    <p:sldId id="319" r:id="rId64"/>
    <p:sldId id="320" r:id="rId65"/>
    <p:sldId id="321" r:id="rId66"/>
    <p:sldId id="322" r:id="rId67"/>
    <p:sldId id="323" r:id="rId68"/>
    <p:sldId id="317" r:id="rId69"/>
    <p:sldId id="324" r:id="rId70"/>
    <p:sldId id="326" r:id="rId71"/>
    <p:sldId id="325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3EE07-8D1B-4257-A941-70C230BC021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29F5E-8995-4EB7-9F7E-373EBCC6C4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61EFC-7177-4DF0-BAC4-821AF7873C3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6D470-B310-41B3-BA92-144ED6EC3BB8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C1230D-2B3D-407E-BF51-39976F8DCA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96C676-37BA-4877-A0A2-8AF3EB15EEE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7F5FEA-668C-4622-801C-72BAD6C49D4A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DEDE26-52AC-4240-B170-F9DB038A36B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236FC-9FA5-4AC4-8E8F-5E169C5BD911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057158-E05C-4452-B017-44880F44D177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2BEDCE-E1C7-4DEF-ADF8-5EA0897CCF4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F34EA-DFA3-4C2D-8483-1467FF027BD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487E3-D0B3-436A-A4C2-BE2C801B89C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4E955-0061-4E5A-A892-278B967932D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94E955-0061-4E5A-A892-278B967932DA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0DA654-1730-411D-8107-9444EE91310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A471E-4886-43CC-B431-CEC297ED7DD2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2ADA6E-1BEB-41E5-8129-9E92F6AC6155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ED5C-0BBF-4650-B33C-C2F43E5C6AD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BCED5C-0BBF-4650-B33C-C2F43E5C6AD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3A7ED-61A1-43A9-8717-D76180E485B0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B4251-F729-449C-9CB4-8F71E3C72E3D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9F5E-8995-4EB7-9F7E-373EBCC6C4B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862B5-CA8D-4AC4-9790-340534B03C6F}" type="slidenum">
              <a:rPr lang="en-US"/>
              <a:pPr/>
              <a:t>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9830B461-6C9B-4645-9D85-720046F5B2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53697-1B30-4262-9A0C-425A7F43E9BE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2A1D4-ECCA-4650-87A0-85B8F9BDD7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FF00"/>
                </a:solidFill>
              </a:rPr>
              <a:t>Rocks and Minerals</a:t>
            </a:r>
            <a:endParaRPr lang="en-US" sz="5400" b="1" u="sng" dirty="0">
              <a:solidFill>
                <a:srgbClr val="FFFF00"/>
              </a:solidFill>
            </a:endParaRPr>
          </a:p>
        </p:txBody>
      </p:sp>
      <p:pic>
        <p:nvPicPr>
          <p:cNvPr id="11266" name="Picture 2" descr="http://pangaeantreasures.com/oscommerce/images/mineral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763000" cy="4317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1016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3810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way a mineral reflects light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1981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Looks like a </a:t>
            </a:r>
            <a:r>
              <a:rPr lang="en-US" sz="2800" b="1" dirty="0" smtClean="0">
                <a:solidFill>
                  <a:srgbClr val="FF0000"/>
                </a:solidFill>
              </a:rPr>
              <a:t>metal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3429000"/>
            <a:ext cx="404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Does not look like a metal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fireflyforest.net/images/firefly/2006/April/ga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343400" cy="4343400"/>
          </a:xfrm>
          <a:prstGeom prst="rect">
            <a:avLst/>
          </a:prstGeom>
          <a:noFill/>
        </p:spPr>
      </p:pic>
      <p:pic>
        <p:nvPicPr>
          <p:cNvPr id="30724" name="Picture 4" descr="http://scienceforall.com/Activities_Students/rocks_mins/Mineral_images/feldsp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7558" y="2105660"/>
            <a:ext cx="4546442" cy="40665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8382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Metallic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8382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Non-Metallic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8351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 minerals ability to scratch or be scratched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4384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See if mineral scratches a glass plate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505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*If it scratches glass = its harder then glass*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8006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 minerals placed in order of hardness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4102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Higher numbers scratch lower numbers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5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ability of a mineral to break along smooth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 at a mineral carefully and check if light is reflecting off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.ehow.com/images/GlobalPhoto/Articles/5317598/328030-main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29000" cy="3429000"/>
          </a:xfrm>
          <a:prstGeom prst="rect">
            <a:avLst/>
          </a:prstGeom>
          <a:noFill/>
        </p:spPr>
      </p:pic>
      <p:pic>
        <p:nvPicPr>
          <p:cNvPr id="43012" name="Picture 4" descr="http://www.mineral.org.au/news/icespar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5200" cy="3200400"/>
          </a:xfrm>
          <a:prstGeom prst="rect">
            <a:avLst/>
          </a:prstGeom>
          <a:noFill/>
        </p:spPr>
      </p:pic>
      <p:pic>
        <p:nvPicPr>
          <p:cNvPr id="43014" name="Picture 6" descr="http://skywalker.cochise.edu/wellerr/mineral/feldspar/6orthoclase-cleavage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1987932"/>
            <a:ext cx="5562600" cy="48700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457200"/>
            <a:ext cx="2259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Cleavage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4572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ability of a mineral to break along smooth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2667000"/>
            <a:ext cx="662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Look at a mineral carefully and check if light is reflecting off flat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4953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When a mineral breaks in to pieces with uneven surfaces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ra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89998"/>
            <a:ext cx="8382000" cy="586800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flipH="1">
            <a:off x="3352800" y="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rgbClr val="FFFF00"/>
                </a:solidFill>
              </a:rPr>
              <a:t>Fracture</a:t>
            </a:r>
            <a:endParaRPr lang="en-US" sz="44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33600" y="6096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Elements that make up a mineral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3600" y="14478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Quartz composition = SiO2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:\Notes and PowerPoints\Unit 3 Rocks and Minerals\Rock Packet Pics\Copy of Rocks and Minerals REAL_Page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248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457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Unique properties some minerals have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667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Halite = tastes salty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7338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Calcite= bubbles with HCL (hydrochloric acid)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geology.csupomona.edu/alert/mineral/ac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63041"/>
            <a:ext cx="9144000" cy="5394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://library.thinkquest.org/C005277/images/birthston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05946"/>
            <a:ext cx="9372600" cy="503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D:\Notes and PowerPoints\Unit 3 Rocks and Minerals\Rock Packet Pics\Rocks and Minerals REAL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01996" y="381000"/>
            <a:ext cx="47420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Physical and </a:t>
            </a:r>
            <a:r>
              <a:rPr lang="en-US" sz="2600" b="1" dirty="0">
                <a:solidFill>
                  <a:srgbClr val="FF0000"/>
                </a:solidFill>
              </a:rPr>
              <a:t>C</a:t>
            </a:r>
            <a:r>
              <a:rPr lang="en-US" sz="2600" b="1" dirty="0" smtClean="0">
                <a:solidFill>
                  <a:srgbClr val="FF0000"/>
                </a:solidFill>
              </a:rPr>
              <a:t>hemical properties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295400"/>
            <a:ext cx="1125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silicon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1219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oxygen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sa Images\Tasa Vol. 1\with type\1024x768\TGA019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:\Notes and PowerPoints\Unit 3 Rocks and Minerals\Rock Packet Pics\Rocks and Minerals REAL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688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066800"/>
            <a:ext cx="5408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Internal arrangement of atoms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343400"/>
            <a:ext cx="1293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jewelry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800600"/>
            <a:ext cx="340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Cutting hard substances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267200"/>
            <a:ext cx="172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Pencil lead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648200"/>
            <a:ext cx="1486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lubricant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sa Images\Tasa Vol. 1\with type\1024x768\TGA015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709152" cy="6531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Notes and PowerPoints\Unit 3 Rocks and Minerals\Rock Packet Pics\Rocks and Minerals REAL_Page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83783" y="609600"/>
            <a:ext cx="194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verywhere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1600200"/>
            <a:ext cx="110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Dozen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3505200"/>
            <a:ext cx="1489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inerals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419600"/>
            <a:ext cx="2416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Building blocks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3800" y="5334000"/>
            <a:ext cx="792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5410200"/>
            <a:ext cx="1659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limestone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Complete pg 6,7 in notes packet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turn_your_mind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667000" y="381000"/>
            <a:ext cx="584835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Three Classifications</a:t>
            </a:r>
          </a:p>
          <a:p>
            <a:pPr algn="ctr">
              <a:defRPr/>
            </a:pPr>
            <a:r>
              <a:rPr lang="en-US" sz="4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of Rocks are: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2286000" y="2705100"/>
            <a:ext cx="3048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blipFill dpi="0" rotWithShape="1">
                  <a:blip r:embed="rId4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igneous</a:t>
            </a:r>
          </a:p>
        </p:txBody>
      </p:sp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5791200" y="5029200"/>
            <a:ext cx="3048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metamorphic</a:t>
            </a:r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4191000" y="3810000"/>
            <a:ext cx="3048000" cy="1447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>
              <a:defRPr/>
            </a:pPr>
            <a:r>
              <a:rPr lang="en-US" kern="10">
                <a:ln w="25400">
                  <a:solidFill>
                    <a:schemeClr val="tx2"/>
                  </a:solidFill>
                  <a:round/>
                  <a:headEnd/>
                  <a:tailEnd/>
                </a:ln>
                <a:blipFill dpi="0" rotWithShape="0">
                  <a:blip r:embed="rId4">
                    <a:alphaModFix amt="67000"/>
                  </a:blip>
                  <a:srcRect/>
                  <a:stretch>
                    <a:fillRect/>
                  </a:stretch>
                </a:blip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sedimentary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2" descr="turn_your_mind_p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68595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5" name="TextBox 8"/>
          <p:cNvSpPr txBox="1">
            <a:spLocks noChangeArrowheads="1"/>
          </p:cNvSpPr>
          <p:nvPr/>
        </p:nvSpPr>
        <p:spPr bwMode="auto">
          <a:xfrm>
            <a:off x="2514600" y="609600"/>
            <a:ext cx="6629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How are rocks identified?</a:t>
            </a:r>
          </a:p>
        </p:txBody>
      </p:sp>
      <p:sp>
        <p:nvSpPr>
          <p:cNvPr id="8196" name="TextBox 9"/>
          <p:cNvSpPr txBox="1">
            <a:spLocks noChangeArrowheads="1"/>
          </p:cNvSpPr>
          <p:nvPr/>
        </p:nvSpPr>
        <p:spPr bwMode="auto">
          <a:xfrm>
            <a:off x="2819400" y="15240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By their…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43200" y="2362200"/>
            <a:ext cx="27767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1) Composition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19400" y="3200400"/>
            <a:ext cx="18822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/>
              <a:t>2) Texture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4267200"/>
            <a:ext cx="8408988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FF00"/>
                </a:solidFill>
              </a:rPr>
              <a:t>Texture</a:t>
            </a:r>
            <a:r>
              <a:rPr lang="en-US" sz="3200" b="1" dirty="0">
                <a:solidFill>
                  <a:schemeClr val="bg1"/>
                </a:solidFill>
              </a:rPr>
              <a:t> is not how the rock feels but the size, shape and arrangement of the materials the rock is composed of.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157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0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Sedimentary Rocks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pic>
        <p:nvPicPr>
          <p:cNvPr id="57346" name="Picture 2" descr="D:\Notes and PowerPoints\Unit 3 Rocks and Minerals\Rock Packet Pics\Copy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67386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990600"/>
            <a:ext cx="89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clasts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Craig\Desktop\scan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4388"/>
            <a:ext cx="9144000" cy="5589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onglomer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2993"/>
            <a:ext cx="9144000" cy="6765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0"/>
            <a:ext cx="3410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</a:rPr>
              <a:t>Sedimentary Rocks</a:t>
            </a:r>
            <a:endParaRPr lang="en-US" sz="3200" b="1" u="sng" dirty="0">
              <a:solidFill>
                <a:srgbClr val="FFFF00"/>
              </a:solidFill>
            </a:endParaRPr>
          </a:p>
        </p:txBody>
      </p:sp>
      <p:pic>
        <p:nvPicPr>
          <p:cNvPr id="57346" name="Picture 2" descr="D:\Notes and PowerPoints\Unit 3 Rocks and Minerals\Rock Packet Pics\Copy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67386" cy="5943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48400" y="990600"/>
            <a:ext cx="891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clasts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733800"/>
            <a:ext cx="7681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Cementation and Compactions of rock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5410200"/>
            <a:ext cx="5741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Chemical precipitates from a solution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</p:spPr>
      </p:pic>
      <p:sp>
        <p:nvSpPr>
          <p:cNvPr id="5" name="WordArt 6" descr="2379_50210"/>
          <p:cNvSpPr>
            <a:spLocks noChangeArrowheads="1" noChangeShapeType="1" noTextEdit="1"/>
          </p:cNvSpPr>
          <p:nvPr/>
        </p:nvSpPr>
        <p:spPr bwMode="auto">
          <a:xfrm>
            <a:off x="2895600" y="1143000"/>
            <a:ext cx="4248150" cy="148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7200" kern="10" spc="1441" dirty="0">
                <a:ln w="222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stretch>
                    <a:fillRect/>
                  </a:stretch>
                </a:blip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watery</a:t>
            </a:r>
          </a:p>
        </p:txBody>
      </p:sp>
      <p:pic>
        <p:nvPicPr>
          <p:cNvPr id="1028" name="Picture 4" descr="http://www.telaviv-insider.co.il/images/beach-s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799" y="2514599"/>
            <a:ext cx="5791201" cy="4343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52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441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Clear layering of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Found in rock outcrops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5L9912_SM25-grand_cany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0828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ridp1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0999"/>
            <a:ext cx="9144000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52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441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Clear layering of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Found in rock outcrops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505200"/>
            <a:ext cx="346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Pieces of other rocks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brecc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:\Notes and PowerPoints\Unit 3 Rocks and Minerals\Rock Packet Pics\Copy (2) of Rocks and Minerals REAL_Page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6522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524000"/>
            <a:ext cx="4413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Clear layering of sediments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2286000"/>
            <a:ext cx="3778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Found in rock outcrops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505200"/>
            <a:ext cx="3461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Pieces of other rocks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5486400"/>
            <a:ext cx="58705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The remains of once living organisms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5" descr="eurypteri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08025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-3048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Minerals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Notes and PowerPoints\Unit 3 Rocks and Minerals\Rock Packet Pics\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76819" cy="5943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Naturally Occurring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886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Inorganic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029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Found as a solid in nature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2743200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Formed from elements or compounds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4572000"/>
            <a:ext cx="426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Definite chemical make up and regular atomic structure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0" y="9144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5" descr="flor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524000"/>
            <a:ext cx="441789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 descr="Slid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Slid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10941"/>
            <a:ext cx="4495800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8" descr="T62879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10" descr="coqui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202879"/>
            <a:ext cx="4876800" cy="365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http://www.eram.k12.ny.us/education/sctemp/47599442ab8e5070f121df9cd8bba399/1255982708/sedimentary.swf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4114800"/>
            <a:ext cx="3626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Animated sedimentary rocks </a:t>
            </a:r>
            <a:r>
              <a:rPr lang="en-US" sz="2000" dirty="0" err="1" smtClean="0">
                <a:solidFill>
                  <a:srgbClr val="FFFF00"/>
                </a:solidFill>
              </a:rPr>
              <a:t>esrt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9144000" cy="615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1524000"/>
            <a:ext cx="564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Complete pages 9-10 in notes packet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0"/>
            <a:ext cx="2889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Igneous Rocks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89090" name="Picture 2" descr="http://www.odt.co.nz/files/story/2008/04/Lava_at_Kilauea_Mediu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52665"/>
            <a:ext cx="9144000" cy="6105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157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Notes and PowerPoints\Unit 3 Rocks and Minerals\Rock Packet Pics\Copy of Rocks and Minerals REAL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819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19812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Forms from the solidification of molten material (magma)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63000" y="304800"/>
            <a:ext cx="381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www.literarysalt.com/sharoncarter/fullsize/magma_l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352800"/>
            <a:ext cx="4065528" cy="3003973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>
            <a:off x="4267200" y="4876800"/>
            <a:ext cx="685800" cy="158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http://volcano.oregonstate.edu/vwdocs/vwlessons/rocks_pics/basal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429000"/>
            <a:ext cx="4114800" cy="2733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:\Notes and PowerPoints\Unit 3 Rocks and Minerals\Rock Packet Pics\Copy (2) of Rocks and Minerals REAL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3784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Plutonic (inside the earth)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279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Slow to very slow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10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Large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336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Coarse to very coarse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-7938"/>
            <a:ext cx="83058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44000" cy="2667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838200"/>
            <a:ext cx="1544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physical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914400"/>
            <a:ext cx="15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chemical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7696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FF00"/>
                </a:solidFill>
              </a:rPr>
              <a:t>These are</a:t>
            </a:r>
          </a:p>
          <a:p>
            <a:endParaRPr lang="en-US" sz="2800" b="1" dirty="0">
              <a:solidFill>
                <a:srgbClr val="FFFF00"/>
              </a:solidFill>
            </a:endParaRP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Luster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Hardness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Cleavage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Color</a:t>
            </a:r>
          </a:p>
          <a:p>
            <a:pPr marL="514350" indent="-514350">
              <a:buAutoNum type="arabicParenR"/>
            </a:pPr>
            <a:r>
              <a:rPr lang="en-US" sz="2800" b="1" dirty="0" smtClean="0">
                <a:solidFill>
                  <a:srgbClr val="FFFF00"/>
                </a:solidFill>
              </a:rPr>
              <a:t>Composition</a:t>
            </a:r>
          </a:p>
          <a:p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52" name="Picture 4" descr="http://skywalker.cochise.edu/wellerr/mineral/fluorite/6fluorite-douglass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510538"/>
            <a:ext cx="6172200" cy="4347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0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Intrusive Igneous Rocks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15714" name="Picture 2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76800" cy="3657600"/>
          </a:xfrm>
          <a:prstGeom prst="rect">
            <a:avLst/>
          </a:prstGeom>
          <a:noFill/>
        </p:spPr>
      </p:pic>
      <p:pic>
        <p:nvPicPr>
          <p:cNvPr id="115716" name="Picture 4" descr="http://geology.com/rocks/pictures/gabb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3086100"/>
            <a:ext cx="5029200" cy="37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343400"/>
            <a:ext cx="3025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Big crystals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D:\Notes and PowerPoints\Unit 3 Rocks and Minerals\Rock Packet Pics\Copy (2) of Rocks and Minerals REAL_Page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590800"/>
            <a:ext cx="378494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</a:rPr>
              <a:t>Plutonic (inside the earth)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581400"/>
            <a:ext cx="2798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Slow to very slow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1067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Large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638800"/>
            <a:ext cx="336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Coarse to very coarse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5633" y="2667000"/>
            <a:ext cx="3868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Volcanic (on the surface)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657600"/>
            <a:ext cx="2537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Fast to very fast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54144" y="4724400"/>
            <a:ext cx="3689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Small to non-crystalline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715000"/>
            <a:ext cx="2182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Glassy to fine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-7938"/>
            <a:ext cx="83058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FF00"/>
                </a:solidFill>
              </a:rPr>
              <a:t>Extrusive Igneous Rocks</a:t>
            </a:r>
            <a:endParaRPr lang="en-US" b="1" u="sng" dirty="0">
              <a:solidFill>
                <a:srgbClr val="FFFF00"/>
              </a:solidFill>
            </a:endParaRPr>
          </a:p>
        </p:txBody>
      </p:sp>
      <p:pic>
        <p:nvPicPr>
          <p:cNvPr id="120834" name="Picture 2" descr="http://geology.com/rocks/pictures/bas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4953000" cy="3714750"/>
          </a:xfrm>
          <a:prstGeom prst="rect">
            <a:avLst/>
          </a:prstGeom>
          <a:noFill/>
        </p:spPr>
      </p:pic>
      <p:pic>
        <p:nvPicPr>
          <p:cNvPr id="120836" name="Picture 4" descr="http://www.answersincreation.org/curriculum/geology/images/Obsidi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100" y="2705100"/>
            <a:ext cx="4152900" cy="4152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4800600"/>
            <a:ext cx="35115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Small crystals, or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glassy texture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texasbeyondhistory.net/villagers/hank1/images/sco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6970351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Another identification clue for Igneous Rocks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838200"/>
            <a:ext cx="6621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Vesicular Texture (it has gas pockets)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</a:rPr>
              <a:t>Complete page 11-13 in notes packet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0"/>
            <a:ext cx="399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FFFF00"/>
                </a:solidFill>
              </a:rPr>
              <a:t>Metamorphic Rocks</a:t>
            </a:r>
            <a:endParaRPr lang="en-US" sz="3600" b="1" u="sng" dirty="0">
              <a:solidFill>
                <a:srgbClr val="FFFF00"/>
              </a:solidFill>
            </a:endParaRPr>
          </a:p>
        </p:txBody>
      </p:sp>
      <p:pic>
        <p:nvPicPr>
          <p:cNvPr id="124932" name="Picture 4" descr="http://geomaps.wr.usgs.gov/socal/geology/transverse_ranges/images/folded_ge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42950"/>
            <a:ext cx="9144000" cy="611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ock_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0"/>
            <a:ext cx="81570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D:\Notes and PowerPoints\Unit 3 Rocks and Minerals\Rock Packet Pics\Copy of 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2743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1524000"/>
            <a:ext cx="6505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By extreme heat and/or pressure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0052" name="Picture 4" descr="http://www.scienceclarified.com/landforms/images/ueol_02_img00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2489200"/>
            <a:ext cx="3962400" cy="4368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20510172">
            <a:off x="435978" y="4041195"/>
            <a:ext cx="4510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</a:rPr>
              <a:t>Mountain forming events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705600" y="1600200"/>
            <a:ext cx="15183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Igneous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marlimillerphoto.com/images/Met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2750" y="2733675"/>
            <a:ext cx="6191250" cy="412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39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09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*The worst property for mineral ID*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Easiest to recognize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Comes in many different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971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 be transparent or any other color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2209800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Large areas of rock that undergoes intense heat and pressure.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42735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Mountain  Building Events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768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- </a:t>
            </a:r>
            <a:r>
              <a:rPr lang="en-US" sz="2800" b="1" dirty="0" smtClean="0">
                <a:solidFill>
                  <a:srgbClr val="FF0000"/>
                </a:solidFill>
              </a:rPr>
              <a:t>Molten rock comes in contact with surrounding rocks and heat alters it.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19800"/>
            <a:ext cx="3849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 Does not melt the rock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375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Minerals are aligned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590800"/>
            <a:ext cx="876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Banding, type of foliation with bands of white and black minerals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biggneis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915474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garnet_biot_qtzfsp_gne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4152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9" name="Picture 3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6600" y="1752600"/>
            <a:ext cx="3755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Minerals are aligned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590800"/>
            <a:ext cx="8763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Banding, type of foliation with bands of white and black minerals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419600"/>
            <a:ext cx="2498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Folded Layers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gneis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2725"/>
            <a:ext cx="9144000" cy="6675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scf0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scf06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D:\Notes and PowerPoints\Unit 3 Rocks and Minerals\Rock Packet Pics\Rocks and Minerals REAL_Page_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35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91000" y="914400"/>
            <a:ext cx="13600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Garnet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057400"/>
            <a:ext cx="1015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Mica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garnet_99-1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oldweb.uwp.edu/academic/geology/workshop/images3/quart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93" y="685800"/>
            <a:ext cx="8477907" cy="6172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Different samples of Quartz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http://www.thunderhealing.org/rock/muscov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711"/>
            <a:ext cx="6781800" cy="6841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http://www.es.ucl.ac.uk/schools/Glossary/sch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23689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Complete pg 15 in notes packet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Notes and PowerPoints\Unit 3 Rocks and Minerals\Rock Packet Pics\Copy of Rocks and Minerals REAL_Page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066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Diagram that shows how rocks can become each other or themselves again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rock_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3400" y="1981200"/>
            <a:ext cx="580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otes and PowerPoints\Unit 3 Rocks and Minerals\Rock Packet Pics\Copy of Rocks and Minerals REAL_Page_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Complete packet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Notes and PowerPoints\Unit 3 Rocks and Minerals\Rock Packet Pics\Copy of Copy of Rocks and Minerals REAL_Page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390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47800" y="609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*The worst property for mineral ID*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1430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- Easiest to recognize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7526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Comes in many different colors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971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Can be transparent or any other color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4648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The color of a minerals powder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3340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Rub a mineral across a piece of ceramic tile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7" name="Picture 11" descr="pyritestre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0346"/>
            <a:ext cx="3733800" cy="3587654"/>
          </a:xfrm>
          <a:prstGeom prst="rect">
            <a:avLst/>
          </a:prstGeom>
          <a:noFill/>
        </p:spPr>
      </p:pic>
      <p:pic>
        <p:nvPicPr>
          <p:cNvPr id="75789" name="Picture 13" descr="galenastrea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745222" cy="3609939"/>
          </a:xfrm>
          <a:prstGeom prst="rect">
            <a:avLst/>
          </a:prstGeom>
          <a:noFill/>
        </p:spPr>
      </p:pic>
      <p:pic>
        <p:nvPicPr>
          <p:cNvPr id="75791" name="Picture 15" descr="hematitestre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390650"/>
            <a:ext cx="5410200" cy="507206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562600" y="3810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>
                <a:solidFill>
                  <a:srgbClr val="FFFF00"/>
                </a:solidFill>
              </a:rPr>
              <a:t>Streak</a:t>
            </a:r>
            <a:endParaRPr lang="en-US" sz="4800" b="1" u="sng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1419</TotalTime>
  <Words>676</Words>
  <Application>Microsoft Office PowerPoint</Application>
  <PresentationFormat>On-screen Show (4:3)</PresentationFormat>
  <Paragraphs>210</Paragraphs>
  <Slides>76</Slides>
  <Notes>76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Rocks and Minerals</vt:lpstr>
      <vt:lpstr>Slide 2</vt:lpstr>
      <vt:lpstr>Slide 3</vt:lpstr>
      <vt:lpstr>Minerals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http://www.eram.k12.ny.us/education/sctemp/47599442ab8e5070f121df9cd8bba399/1255982708/sedimentary.swf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Intrusive Igneous Rocks</vt:lpstr>
      <vt:lpstr>Slide 51</vt:lpstr>
      <vt:lpstr>Slide 52</vt:lpstr>
      <vt:lpstr>Extrusive Igneous Rocks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Complete pg 15 in notes packet</vt:lpstr>
      <vt:lpstr>Slide 74</vt:lpstr>
      <vt:lpstr>Slide 75</vt:lpstr>
      <vt:lpstr>Slide 76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Rocks and Minerals</dc:title>
  <dc:creator>Valued Acer Customer</dc:creator>
  <cp:lastModifiedBy>Valued Acer Customer</cp:lastModifiedBy>
  <cp:revision>89</cp:revision>
  <dcterms:created xsi:type="dcterms:W3CDTF">2009-10-18T20:37:58Z</dcterms:created>
  <dcterms:modified xsi:type="dcterms:W3CDTF">2013-10-16T11:12:01Z</dcterms:modified>
</cp:coreProperties>
</file>